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FCE2D65-B685-4879-809E-B7C373526967}"/>
    <pc:docChg chg="modSld">
      <pc:chgData name="" userId="" providerId="" clId="Web-{AFCE2D65-B685-4879-809E-B7C373526967}" dt="2018-10-25T12:40:18.751" v="21" actId="20577"/>
      <pc:docMkLst>
        <pc:docMk/>
      </pc:docMkLst>
      <pc:sldChg chg="modSp">
        <pc:chgData name="" userId="" providerId="" clId="Web-{AFCE2D65-B685-4879-809E-B7C373526967}" dt="2018-10-25T12:40:18.751" v="20" actId="20577"/>
        <pc:sldMkLst>
          <pc:docMk/>
          <pc:sldMk cId="2415451986" sldId="257"/>
        </pc:sldMkLst>
        <pc:spChg chg="mod">
          <ac:chgData name="" userId="" providerId="" clId="Web-{AFCE2D65-B685-4879-809E-B7C373526967}" dt="2018-10-25T12:40:18.751" v="20" actId="20577"/>
          <ac:spMkLst>
            <pc:docMk/>
            <pc:sldMk cId="2415451986" sldId="25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BEDC-52C6-AE42-B0B8-8D41C9A9C57E}" type="datetimeFigureOut">
              <a:rPr lang="de-DE" smtClean="0"/>
              <a:t>25.10.18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97EF-A796-9E46-8B0A-E219D1612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BEDC-52C6-AE42-B0B8-8D41C9A9C57E}" type="datetimeFigureOut">
              <a:rPr lang="de-DE" smtClean="0"/>
              <a:t>25.10.18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97EF-A796-9E46-8B0A-E219D1612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089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BEDC-52C6-AE42-B0B8-8D41C9A9C57E}" type="datetimeFigureOut">
              <a:rPr lang="de-DE" smtClean="0"/>
              <a:t>25.10.18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97EF-A796-9E46-8B0A-E219D1612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48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BEDC-52C6-AE42-B0B8-8D41C9A9C57E}" type="datetimeFigureOut">
              <a:rPr lang="de-DE" smtClean="0"/>
              <a:t>25.10.18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97EF-A796-9E46-8B0A-E219D1612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98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BEDC-52C6-AE42-B0B8-8D41C9A9C57E}" type="datetimeFigureOut">
              <a:rPr lang="de-DE" smtClean="0"/>
              <a:t>25.10.18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97EF-A796-9E46-8B0A-E219D1612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0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BEDC-52C6-AE42-B0B8-8D41C9A9C57E}" type="datetimeFigureOut">
              <a:rPr lang="de-DE" smtClean="0"/>
              <a:t>25.10.18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97EF-A796-9E46-8B0A-E219D1612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57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BEDC-52C6-AE42-B0B8-8D41C9A9C57E}" type="datetimeFigureOut">
              <a:rPr lang="de-DE" smtClean="0"/>
              <a:t>25.10.18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97EF-A796-9E46-8B0A-E219D1612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2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BEDC-52C6-AE42-B0B8-8D41C9A9C57E}" type="datetimeFigureOut">
              <a:rPr lang="de-DE" smtClean="0"/>
              <a:t>25.10.18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97EF-A796-9E46-8B0A-E219D1612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99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BEDC-52C6-AE42-B0B8-8D41C9A9C57E}" type="datetimeFigureOut">
              <a:rPr lang="de-DE" smtClean="0"/>
              <a:t>25.10.18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97EF-A796-9E46-8B0A-E219D1612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66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BEDC-52C6-AE42-B0B8-8D41C9A9C57E}" type="datetimeFigureOut">
              <a:rPr lang="de-DE" smtClean="0"/>
              <a:t>25.10.18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97EF-A796-9E46-8B0A-E219D1612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28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BEDC-52C6-AE42-B0B8-8D41C9A9C57E}" type="datetimeFigureOut">
              <a:rPr lang="de-DE" smtClean="0"/>
              <a:t>25.10.18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97EF-A796-9E46-8B0A-E219D1612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36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7BEDC-52C6-AE42-B0B8-8D41C9A9C57E}" type="datetimeFigureOut">
              <a:rPr lang="de-DE" smtClean="0"/>
              <a:t>25.10.18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197EF-A796-9E46-8B0A-E219D1612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1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09434"/>
            <a:ext cx="7772400" cy="1294824"/>
          </a:xfrm>
        </p:spPr>
        <p:txBody>
          <a:bodyPr/>
          <a:lstStyle/>
          <a:p>
            <a:r>
              <a:rPr lang="de-DE" dirty="0">
                <a:solidFill>
                  <a:srgbClr val="1F497D"/>
                </a:solidFill>
              </a:rPr>
              <a:t>Welcome Delegation 2019!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04258"/>
            <a:ext cx="6400800" cy="1261622"/>
          </a:xfrm>
        </p:spPr>
        <p:txBody>
          <a:bodyPr/>
          <a:lstStyle/>
          <a:p>
            <a:r>
              <a:rPr lang="de-DE" dirty="0" err="1"/>
              <a:t>You‘ve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it.</a:t>
            </a:r>
          </a:p>
        </p:txBody>
      </p:sp>
      <p:pic>
        <p:nvPicPr>
          <p:cNvPr id="4" name="Grafik 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8520" r="2573" b="14196"/>
          <a:stretch/>
        </p:blipFill>
        <p:spPr bwMode="auto">
          <a:xfrm>
            <a:off x="6914289" y="345032"/>
            <a:ext cx="2125890" cy="1118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611412"/>
            <a:ext cx="3377263" cy="1899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23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WHO WE ARE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de-DE" sz="1800" dirty="0"/>
              <a:t>Martin de Wall</a:t>
            </a:r>
          </a:p>
          <a:p>
            <a:pPr>
              <a:buFont typeface="Wingdings" charset="2"/>
              <a:buChar char="Ø"/>
            </a:pPr>
            <a:endParaRPr lang="de-DE" sz="1800" dirty="0"/>
          </a:p>
          <a:p>
            <a:pPr>
              <a:buFont typeface="Wingdings" charset="2"/>
              <a:buChar char="Ø"/>
            </a:pPr>
            <a:r>
              <a:rPr lang="de-DE" sz="1800" dirty="0"/>
              <a:t>Luisa Entenmann </a:t>
            </a:r>
          </a:p>
          <a:p>
            <a:pPr>
              <a:buFont typeface="Wingdings" charset="2"/>
              <a:buChar char="Ø"/>
            </a:pPr>
            <a:endParaRPr lang="de-DE" sz="1800" dirty="0"/>
          </a:p>
          <a:p>
            <a:pPr>
              <a:buFont typeface="Wingdings" charset="2"/>
              <a:buChar char="Ø"/>
            </a:pPr>
            <a:r>
              <a:rPr lang="de-DE" sz="1800" dirty="0"/>
              <a:t>Alia Baltabey </a:t>
            </a:r>
          </a:p>
          <a:p>
            <a:pPr>
              <a:buFont typeface="Wingdings" charset="2"/>
              <a:buChar char="Ø"/>
            </a:pPr>
            <a:endParaRPr lang="de-DE" sz="1800" dirty="0"/>
          </a:p>
          <a:p>
            <a:pPr>
              <a:buFont typeface="Wingdings" charset="2"/>
              <a:buChar char="Ø"/>
            </a:pPr>
            <a:endParaRPr lang="de-DE" sz="1800" dirty="0"/>
          </a:p>
          <a:p>
            <a:pPr>
              <a:buFont typeface="Wingdings" charset="2"/>
              <a:buChar char="Ø"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8520" r="2573" b="14196"/>
          <a:stretch/>
        </p:blipFill>
        <p:spPr bwMode="auto">
          <a:xfrm>
            <a:off x="6914289" y="345032"/>
            <a:ext cx="2125890" cy="1118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424" y="3248377"/>
            <a:ext cx="2606347" cy="32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6" name="Gerade Verbindung mit Pfeil 15"/>
          <p:cNvCxnSpPr/>
          <p:nvPr/>
        </p:nvCxnSpPr>
        <p:spPr>
          <a:xfrm flipH="1" flipV="1">
            <a:off x="2573144" y="3386462"/>
            <a:ext cx="3071172" cy="16102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Bild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711258"/>
            <a:ext cx="1781535" cy="1781535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457200" y="4018760"/>
            <a:ext cx="140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.... </a:t>
            </a:r>
          </a:p>
          <a:p>
            <a:r>
              <a:rPr lang="de-DE" i="1" dirty="0"/>
              <a:t>Just </a:t>
            </a:r>
            <a:r>
              <a:rPr lang="de-DE" i="1" dirty="0" err="1"/>
              <a:t>kidding</a:t>
            </a:r>
            <a:r>
              <a:rPr lang="de-DE" i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0815817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KEY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63902"/>
            <a:ext cx="8229600" cy="46622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800" dirty="0" err="1">
                <a:cs typeface="Times New Roman"/>
              </a:rPr>
              <a:t>When</a:t>
            </a:r>
            <a:r>
              <a:rPr lang="de-DE" sz="1800" dirty="0">
                <a:cs typeface="Times New Roman"/>
              </a:rPr>
              <a:t> </a:t>
            </a:r>
            <a:r>
              <a:rPr lang="de-DE" sz="1800" dirty="0" err="1">
                <a:cs typeface="Times New Roman"/>
              </a:rPr>
              <a:t>is</a:t>
            </a:r>
            <a:r>
              <a:rPr lang="de-DE" sz="1800" dirty="0">
                <a:cs typeface="Times New Roman"/>
              </a:rPr>
              <a:t> </a:t>
            </a:r>
            <a:r>
              <a:rPr lang="de-DE" sz="1800" dirty="0" err="1">
                <a:cs typeface="Times New Roman"/>
              </a:rPr>
              <a:t>the</a:t>
            </a:r>
            <a:r>
              <a:rPr lang="de-DE" sz="1800" dirty="0">
                <a:cs typeface="Times New Roman"/>
              </a:rPr>
              <a:t> </a:t>
            </a:r>
            <a:r>
              <a:rPr lang="de-DE" sz="1800" dirty="0" err="1">
                <a:cs typeface="Times New Roman"/>
              </a:rPr>
              <a:t>conference</a:t>
            </a:r>
            <a:r>
              <a:rPr lang="de-DE" sz="1800" dirty="0">
                <a:cs typeface="Times New Roman"/>
              </a:rPr>
              <a:t>? </a:t>
            </a:r>
          </a:p>
          <a:p>
            <a:pPr marL="400050" lvl="1" indent="0">
              <a:buNone/>
            </a:pPr>
            <a:r>
              <a:rPr lang="de-DE" sz="1800" dirty="0">
                <a:cs typeface="Times New Roman"/>
              </a:rPr>
              <a:t> </a:t>
            </a:r>
            <a:r>
              <a:rPr lang="de-DE" sz="1800" dirty="0">
                <a:cs typeface="Times New Roman"/>
                <a:sym typeface="Wingdings"/>
              </a:rPr>
              <a:t> </a:t>
            </a:r>
            <a:r>
              <a:rPr lang="de-DE" sz="1800" b="1" dirty="0">
                <a:cs typeface="Times New Roman"/>
              </a:rPr>
              <a:t>14 </a:t>
            </a:r>
            <a:r>
              <a:rPr lang="mr-IN" sz="1800" b="1" dirty="0">
                <a:cs typeface="Times New Roman"/>
              </a:rPr>
              <a:t>–</a:t>
            </a:r>
            <a:r>
              <a:rPr lang="de-DE" sz="1800" b="1" dirty="0">
                <a:cs typeface="Times New Roman"/>
              </a:rPr>
              <a:t> 18 April 2019 </a:t>
            </a:r>
            <a:r>
              <a:rPr lang="de-DE" sz="1800" dirty="0">
                <a:cs typeface="Times New Roman"/>
              </a:rPr>
              <a:t>(but </a:t>
            </a:r>
            <a:r>
              <a:rPr lang="de-DE" sz="1800" dirty="0" err="1">
                <a:cs typeface="Times New Roman"/>
              </a:rPr>
              <a:t>keep</a:t>
            </a:r>
            <a:r>
              <a:rPr lang="de-DE" sz="1800" dirty="0">
                <a:cs typeface="Times New Roman"/>
              </a:rPr>
              <a:t> in </a:t>
            </a:r>
            <a:r>
              <a:rPr lang="de-DE" sz="1800" dirty="0" err="1">
                <a:cs typeface="Times New Roman"/>
              </a:rPr>
              <a:t>mind</a:t>
            </a:r>
            <a:r>
              <a:rPr lang="de-DE" sz="1800" dirty="0">
                <a:cs typeface="Times New Roman"/>
              </a:rPr>
              <a:t> </a:t>
            </a:r>
            <a:r>
              <a:rPr lang="de-DE" sz="1800" dirty="0" err="1">
                <a:cs typeface="Times New Roman"/>
              </a:rPr>
              <a:t>that</a:t>
            </a:r>
            <a:r>
              <a:rPr lang="de-DE" sz="1800" dirty="0">
                <a:cs typeface="Times New Roman"/>
              </a:rPr>
              <a:t> </a:t>
            </a:r>
            <a:r>
              <a:rPr lang="de-DE" sz="1800" dirty="0" err="1">
                <a:cs typeface="Times New Roman"/>
              </a:rPr>
              <a:t>the</a:t>
            </a:r>
            <a:r>
              <a:rPr lang="de-DE" sz="1800" dirty="0">
                <a:cs typeface="Times New Roman"/>
              </a:rPr>
              <a:t> </a:t>
            </a:r>
            <a:r>
              <a:rPr lang="de-DE" sz="1800" dirty="0" err="1">
                <a:cs typeface="Times New Roman"/>
              </a:rPr>
              <a:t>study</a:t>
            </a:r>
            <a:r>
              <a:rPr lang="de-DE" sz="1800" dirty="0">
                <a:cs typeface="Times New Roman"/>
              </a:rPr>
              <a:t> </a:t>
            </a:r>
            <a:r>
              <a:rPr lang="de-DE" sz="1800" dirty="0" err="1">
                <a:cs typeface="Times New Roman"/>
              </a:rPr>
              <a:t>program</a:t>
            </a:r>
            <a:r>
              <a:rPr lang="de-DE" sz="1800" dirty="0">
                <a:cs typeface="Times New Roman"/>
              </a:rPr>
              <a:t> will </a:t>
            </a:r>
            <a:r>
              <a:rPr lang="de-DE" sz="1800" dirty="0" err="1">
                <a:cs typeface="Times New Roman"/>
              </a:rPr>
              <a:t>take</a:t>
            </a:r>
            <a:r>
              <a:rPr lang="de-DE" sz="1800" dirty="0">
                <a:cs typeface="Times New Roman"/>
              </a:rPr>
              <a:t> </a:t>
            </a:r>
            <a:r>
              <a:rPr lang="de-DE" sz="1800" dirty="0" err="1">
                <a:cs typeface="Times New Roman"/>
              </a:rPr>
              <a:t>place</a:t>
            </a:r>
            <a:r>
              <a:rPr lang="de-DE" sz="1800" dirty="0">
                <a:cs typeface="Times New Roman"/>
              </a:rPr>
              <a:t> </a:t>
            </a:r>
            <a:r>
              <a:rPr lang="de-DE" sz="1800" dirty="0" err="1">
                <a:cs typeface="Times New Roman"/>
              </a:rPr>
              <a:t>earlier</a:t>
            </a:r>
            <a:r>
              <a:rPr lang="de-DE" sz="1800" dirty="0">
                <a:cs typeface="Times New Roman"/>
              </a:rPr>
              <a:t>, </a:t>
            </a:r>
            <a:r>
              <a:rPr lang="de-DE" sz="1800" dirty="0" err="1">
                <a:cs typeface="Times New Roman"/>
              </a:rPr>
              <a:t>most</a:t>
            </a:r>
            <a:r>
              <a:rPr lang="de-DE" sz="1800" dirty="0">
                <a:cs typeface="Times New Roman"/>
              </a:rPr>
              <a:t> </a:t>
            </a:r>
            <a:r>
              <a:rPr lang="de-DE" sz="1800" dirty="0" err="1">
                <a:cs typeface="Times New Roman"/>
              </a:rPr>
              <a:t>likely</a:t>
            </a:r>
            <a:r>
              <a:rPr lang="de-DE" sz="1800" dirty="0">
                <a:cs typeface="Times New Roman"/>
              </a:rPr>
              <a:t> 7 April 2019)</a:t>
            </a:r>
          </a:p>
          <a:p>
            <a:pPr marL="400050" lvl="1" indent="0">
              <a:buNone/>
            </a:pPr>
            <a:endParaRPr lang="de-DE" sz="1800" dirty="0">
              <a:cs typeface="Times New Roman"/>
            </a:endParaRPr>
          </a:p>
          <a:p>
            <a:r>
              <a:rPr lang="de-DE" sz="1800" dirty="0">
                <a:cs typeface="Times New Roman"/>
              </a:rPr>
              <a:t>A </a:t>
            </a:r>
            <a:r>
              <a:rPr lang="de-DE" sz="1800" dirty="0" err="1">
                <a:cs typeface="Times New Roman"/>
              </a:rPr>
              <a:t>fee</a:t>
            </a:r>
            <a:r>
              <a:rPr lang="de-DE" sz="1800" dirty="0">
                <a:cs typeface="Times New Roman"/>
              </a:rPr>
              <a:t> will </a:t>
            </a:r>
            <a:r>
              <a:rPr lang="de-DE" sz="1800" dirty="0" err="1">
                <a:cs typeface="Times New Roman"/>
              </a:rPr>
              <a:t>be</a:t>
            </a:r>
            <a:r>
              <a:rPr lang="de-DE" sz="1800" dirty="0">
                <a:cs typeface="Times New Roman"/>
              </a:rPr>
              <a:t> </a:t>
            </a:r>
            <a:r>
              <a:rPr lang="de-DE" sz="1800" dirty="0" err="1">
                <a:cs typeface="Times New Roman"/>
              </a:rPr>
              <a:t>charged</a:t>
            </a:r>
            <a:r>
              <a:rPr lang="de-DE" sz="1800" dirty="0">
                <a:cs typeface="Times New Roman"/>
              </a:rPr>
              <a:t> </a:t>
            </a:r>
            <a:r>
              <a:rPr lang="de-DE" sz="1800" dirty="0" err="1">
                <a:cs typeface="Times New Roman"/>
              </a:rPr>
              <a:t>soon</a:t>
            </a:r>
            <a:r>
              <a:rPr lang="de-DE" sz="1800" dirty="0">
                <a:cs typeface="Times New Roman"/>
              </a:rPr>
              <a:t>. Be </a:t>
            </a:r>
            <a:r>
              <a:rPr lang="de-DE" sz="1800" dirty="0" err="1">
                <a:cs typeface="Times New Roman"/>
              </a:rPr>
              <a:t>prepared</a:t>
            </a:r>
            <a:r>
              <a:rPr lang="de-DE" sz="1800" dirty="0">
                <a:cs typeface="Times New Roman"/>
              </a:rPr>
              <a:t> </a:t>
            </a:r>
            <a:r>
              <a:rPr lang="de-DE" sz="1800" dirty="0" err="1">
                <a:cs typeface="Times New Roman"/>
              </a:rPr>
              <a:t>to</a:t>
            </a:r>
            <a:r>
              <a:rPr lang="de-DE" sz="1800" dirty="0">
                <a:cs typeface="Times New Roman"/>
              </a:rPr>
              <a:t> do </a:t>
            </a:r>
            <a:r>
              <a:rPr lang="de-DE" sz="1800" dirty="0" err="1">
                <a:cs typeface="Times New Roman"/>
              </a:rPr>
              <a:t>the</a:t>
            </a:r>
            <a:r>
              <a:rPr lang="de-DE" sz="1800" dirty="0">
                <a:cs typeface="Times New Roman"/>
              </a:rPr>
              <a:t> </a:t>
            </a:r>
            <a:r>
              <a:rPr lang="de-DE" sz="1800" dirty="0" err="1">
                <a:cs typeface="Times New Roman"/>
              </a:rPr>
              <a:t>payment</a:t>
            </a:r>
            <a:r>
              <a:rPr lang="de-DE" sz="1800" dirty="0">
                <a:cs typeface="Times New Roman"/>
              </a:rPr>
              <a:t>. </a:t>
            </a:r>
            <a:endParaRPr lang="de-DE" sz="1800" dirty="0">
              <a:cs typeface="Calibri"/>
            </a:endParaRPr>
          </a:p>
          <a:p>
            <a:pPr marL="0" indent="0">
              <a:buNone/>
            </a:pPr>
            <a:endParaRPr lang="de-DE" sz="1800" dirty="0">
              <a:cs typeface="Times New Roman"/>
            </a:endParaRPr>
          </a:p>
          <a:p>
            <a:r>
              <a:rPr lang="de-DE" sz="1800" dirty="0" err="1">
                <a:cs typeface="Times New Roman"/>
              </a:rPr>
              <a:t>We</a:t>
            </a:r>
            <a:r>
              <a:rPr lang="de-DE" sz="1800" dirty="0">
                <a:cs typeface="Times New Roman"/>
              </a:rPr>
              <a:t> </a:t>
            </a:r>
            <a:r>
              <a:rPr lang="de-DE" sz="1800" dirty="0" err="1">
                <a:cs typeface="Times New Roman"/>
              </a:rPr>
              <a:t>expect</a:t>
            </a:r>
            <a:r>
              <a:rPr lang="de-DE" sz="1800" dirty="0">
                <a:cs typeface="Times New Roman"/>
              </a:rPr>
              <a:t> </a:t>
            </a:r>
            <a:r>
              <a:rPr lang="de-DE" sz="1800" dirty="0" err="1">
                <a:cs typeface="Times New Roman"/>
              </a:rPr>
              <a:t>your</a:t>
            </a:r>
            <a:r>
              <a:rPr lang="de-DE" sz="1800" dirty="0">
                <a:cs typeface="Times New Roman"/>
              </a:rPr>
              <a:t> </a:t>
            </a:r>
            <a:r>
              <a:rPr lang="de-DE" sz="1800" dirty="0" err="1">
                <a:cs typeface="Times New Roman"/>
              </a:rPr>
              <a:t>attendance</a:t>
            </a:r>
            <a:r>
              <a:rPr lang="de-DE" sz="1800" dirty="0">
                <a:cs typeface="Times New Roman"/>
              </a:rPr>
              <a:t> (</a:t>
            </a:r>
            <a:r>
              <a:rPr lang="de-DE" sz="1800" dirty="0" err="1">
                <a:cs typeface="Times New Roman"/>
              </a:rPr>
              <a:t>no</a:t>
            </a:r>
            <a:r>
              <a:rPr lang="de-DE" sz="1800" dirty="0">
                <a:cs typeface="Times New Roman"/>
              </a:rPr>
              <a:t> </a:t>
            </a:r>
            <a:r>
              <a:rPr lang="de-DE" sz="1800" dirty="0" err="1">
                <a:cs typeface="Times New Roman"/>
              </a:rPr>
              <a:t>excuses</a:t>
            </a:r>
            <a:r>
              <a:rPr lang="de-DE" sz="1800" dirty="0">
                <a:cs typeface="Times New Roman"/>
              </a:rPr>
              <a:t>!).</a:t>
            </a:r>
            <a:r>
              <a:rPr lang="de-DE" sz="1800" dirty="0">
                <a:cs typeface="Calibri"/>
              </a:rPr>
              <a:t> </a:t>
            </a:r>
            <a:r>
              <a:rPr lang="de-DE" sz="1800" dirty="0" err="1">
                <a:cs typeface="Calibri"/>
              </a:rPr>
              <a:t>Latecomers</a:t>
            </a:r>
            <a:r>
              <a:rPr lang="de-DE" sz="1800" dirty="0">
                <a:cs typeface="Calibri"/>
              </a:rPr>
              <a:t> will </a:t>
            </a:r>
            <a:r>
              <a:rPr lang="de-DE" sz="1800" dirty="0" err="1">
                <a:cs typeface="Calibri"/>
              </a:rPr>
              <a:t>be</a:t>
            </a:r>
            <a:r>
              <a:rPr lang="de-DE" sz="1800" dirty="0">
                <a:cs typeface="Calibri"/>
              </a:rPr>
              <a:t> on </a:t>
            </a:r>
            <a:r>
              <a:rPr lang="de-DE" sz="1800" dirty="0" err="1">
                <a:cs typeface="Calibri"/>
              </a:rPr>
              <a:t>cake</a:t>
            </a:r>
            <a:r>
              <a:rPr lang="de-DE" sz="1800" dirty="0">
                <a:cs typeface="Calibri"/>
              </a:rPr>
              <a:t> </a:t>
            </a:r>
            <a:r>
              <a:rPr lang="de-DE" sz="1800" dirty="0" err="1">
                <a:cs typeface="Calibri"/>
              </a:rPr>
              <a:t>duty</a:t>
            </a:r>
            <a:r>
              <a:rPr lang="de-DE" sz="1800" dirty="0">
                <a:cs typeface="Calibri"/>
              </a:rPr>
              <a:t>!</a:t>
            </a:r>
          </a:p>
          <a:p>
            <a:endParaRPr lang="de-DE" sz="1800" dirty="0">
              <a:cs typeface="Times New Roman"/>
            </a:endParaRPr>
          </a:p>
          <a:p>
            <a:r>
              <a:rPr lang="de-DE" sz="1800" dirty="0" err="1">
                <a:cs typeface="Times New Roman"/>
              </a:rPr>
              <a:t>There</a:t>
            </a:r>
            <a:r>
              <a:rPr lang="de-DE" sz="1800" dirty="0">
                <a:cs typeface="Times New Roman"/>
              </a:rPr>
              <a:t> will </a:t>
            </a:r>
            <a:r>
              <a:rPr lang="de-DE" sz="1800" dirty="0" err="1">
                <a:cs typeface="Times New Roman"/>
              </a:rPr>
              <a:t>be</a:t>
            </a:r>
            <a:r>
              <a:rPr lang="de-DE" sz="1800" dirty="0">
                <a:cs typeface="Times New Roman"/>
              </a:rPr>
              <a:t> </a:t>
            </a:r>
            <a:r>
              <a:rPr lang="de-DE" sz="1800" dirty="0" err="1">
                <a:cs typeface="Times New Roman"/>
              </a:rPr>
              <a:t>two</a:t>
            </a:r>
            <a:r>
              <a:rPr lang="de-DE" sz="1800" dirty="0">
                <a:cs typeface="Times New Roman"/>
              </a:rPr>
              <a:t> MUNs in (1) Hohenheim and (2) Tübingen (date </a:t>
            </a:r>
            <a:r>
              <a:rPr lang="de-DE" sz="1800" dirty="0" err="1">
                <a:cs typeface="Times New Roman"/>
              </a:rPr>
              <a:t>to</a:t>
            </a:r>
            <a:r>
              <a:rPr lang="de-DE" sz="1800" dirty="0">
                <a:cs typeface="Times New Roman"/>
              </a:rPr>
              <a:t> </a:t>
            </a:r>
            <a:r>
              <a:rPr lang="de-DE" sz="1800" dirty="0" err="1">
                <a:cs typeface="Times New Roman"/>
              </a:rPr>
              <a:t>be</a:t>
            </a:r>
            <a:r>
              <a:rPr lang="de-DE" sz="1800" dirty="0">
                <a:cs typeface="Times New Roman"/>
              </a:rPr>
              <a:t> </a:t>
            </a:r>
            <a:r>
              <a:rPr lang="de-DE" sz="1800" dirty="0" err="1">
                <a:cs typeface="Times New Roman"/>
              </a:rPr>
              <a:t>confirmed</a:t>
            </a:r>
            <a:r>
              <a:rPr lang="de-DE" sz="1800" dirty="0">
                <a:cs typeface="Times New Roman"/>
              </a:rPr>
              <a:t>).</a:t>
            </a:r>
            <a:endParaRPr lang="de-DE" sz="1800" dirty="0">
              <a:cs typeface="Calibri"/>
            </a:endParaRPr>
          </a:p>
          <a:p>
            <a:endParaRPr lang="de-DE" sz="2400" dirty="0"/>
          </a:p>
          <a:p>
            <a:pPr marL="400050" lvl="1" indent="0">
              <a:buNone/>
            </a:pPr>
            <a:endParaRPr lang="de-DE" sz="2400" dirty="0"/>
          </a:p>
          <a:p>
            <a:pPr marL="400050" lvl="1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8520" r="2573" b="14196"/>
          <a:stretch/>
        </p:blipFill>
        <p:spPr bwMode="auto">
          <a:xfrm>
            <a:off x="6914289" y="345032"/>
            <a:ext cx="2125890" cy="1118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235" y="5032616"/>
            <a:ext cx="2763028" cy="1548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5451986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ABOUT NMUN</a:t>
            </a:r>
          </a:p>
        </p:txBody>
      </p:sp>
      <p:sp>
        <p:nvSpPr>
          <p:cNvPr id="4" name="Rechteck 3"/>
          <p:cNvSpPr/>
          <p:nvPr/>
        </p:nvSpPr>
        <p:spPr>
          <a:xfrm>
            <a:off x="457200" y="1840519"/>
            <a:ext cx="822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The Mission</a:t>
            </a:r>
          </a:p>
          <a:p>
            <a:endParaRPr lang="de-DE" dirty="0"/>
          </a:p>
          <a:p>
            <a:r>
              <a:rPr lang="de-DE" dirty="0"/>
              <a:t>National Model United </a:t>
            </a:r>
            <a:r>
              <a:rPr lang="de-DE" dirty="0" err="1"/>
              <a:t>Nations</a:t>
            </a:r>
            <a:r>
              <a:rPr lang="de-DE" dirty="0"/>
              <a:t> (NMUN) </a:t>
            </a:r>
            <a:r>
              <a:rPr lang="de-DE" dirty="0" err="1"/>
              <a:t>is</a:t>
            </a:r>
            <a:r>
              <a:rPr lang="de-DE" dirty="0"/>
              <a:t> a U.S. 501(c)(3) </a:t>
            </a:r>
            <a:r>
              <a:rPr lang="de-DE" dirty="0" err="1"/>
              <a:t>nonprofit</a:t>
            </a:r>
            <a:r>
              <a:rPr lang="de-DE" dirty="0"/>
              <a:t> </a:t>
            </a:r>
            <a:r>
              <a:rPr lang="de-DE" dirty="0" err="1"/>
              <a:t>organization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advances</a:t>
            </a:r>
            <a:r>
              <a:rPr lang="de-DE" dirty="0"/>
              <a:t> </a:t>
            </a:r>
            <a:r>
              <a:rPr lang="de-DE" dirty="0" err="1"/>
              <a:t>understanding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United </a:t>
            </a:r>
            <a:r>
              <a:rPr lang="de-DE" dirty="0" err="1"/>
              <a:t>Nations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contemporary</a:t>
            </a:r>
            <a:r>
              <a:rPr lang="de-DE" dirty="0"/>
              <a:t> international </a:t>
            </a:r>
            <a:r>
              <a:rPr lang="de-DE" dirty="0" err="1"/>
              <a:t>issues</a:t>
            </a:r>
            <a:r>
              <a:rPr lang="de-DE" dirty="0"/>
              <a:t>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positively</a:t>
            </a:r>
            <a:r>
              <a:rPr lang="de-DE" dirty="0"/>
              <a:t> </a:t>
            </a:r>
            <a:r>
              <a:rPr lang="de-DE" dirty="0" err="1"/>
              <a:t>affect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lives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participants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prepare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global </a:t>
            </a:r>
            <a:r>
              <a:rPr lang="de-DE" dirty="0" err="1"/>
              <a:t>citizens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educational</a:t>
            </a:r>
            <a:r>
              <a:rPr lang="de-DE" dirty="0"/>
              <a:t> </a:t>
            </a:r>
            <a:r>
              <a:rPr lang="de-DE" dirty="0" err="1"/>
              <a:t>experiences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emphasize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cooperative</a:t>
            </a:r>
            <a:r>
              <a:rPr lang="de-DE" dirty="0"/>
              <a:t> </a:t>
            </a:r>
            <a:r>
              <a:rPr lang="de-DE" dirty="0" err="1"/>
              <a:t>resolution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conflict</a:t>
            </a:r>
            <a:r>
              <a:rPr lang="de-DE" dirty="0"/>
              <a:t>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envision</a:t>
            </a:r>
            <a:r>
              <a:rPr lang="de-DE" dirty="0"/>
              <a:t> a </a:t>
            </a:r>
            <a:r>
              <a:rPr lang="de-DE" dirty="0" err="1"/>
              <a:t>world</a:t>
            </a:r>
            <a:r>
              <a:rPr lang="de-DE" dirty="0"/>
              <a:t> </a:t>
            </a:r>
            <a:r>
              <a:rPr lang="de-DE" dirty="0" err="1"/>
              <a:t>comprised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civically</a:t>
            </a:r>
            <a:r>
              <a:rPr lang="de-DE" dirty="0"/>
              <a:t> </a:t>
            </a:r>
            <a:r>
              <a:rPr lang="de-DE" dirty="0" err="1"/>
              <a:t>engaged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strive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peaceful</a:t>
            </a:r>
            <a:r>
              <a:rPr lang="de-DE" dirty="0"/>
              <a:t>, multilateral </a:t>
            </a:r>
            <a:r>
              <a:rPr lang="de-DE" dirty="0" err="1"/>
              <a:t>conflict</a:t>
            </a:r>
            <a:r>
              <a:rPr lang="de-DE" dirty="0"/>
              <a:t> </a:t>
            </a:r>
            <a:r>
              <a:rPr lang="de-DE" dirty="0" err="1"/>
              <a:t>resolution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equitable</a:t>
            </a:r>
            <a:r>
              <a:rPr lang="de-DE" dirty="0"/>
              <a:t>, </a:t>
            </a:r>
            <a:r>
              <a:rPr lang="de-DE" dirty="0" err="1"/>
              <a:t>sustainable</a:t>
            </a:r>
            <a:r>
              <a:rPr lang="de-DE" dirty="0"/>
              <a:t> human </a:t>
            </a:r>
            <a:r>
              <a:rPr lang="de-DE" dirty="0" err="1"/>
              <a:t>development</a:t>
            </a:r>
            <a:r>
              <a:rPr lang="de-DE" dirty="0"/>
              <a:t>.</a:t>
            </a:r>
          </a:p>
        </p:txBody>
      </p:sp>
      <p:pic>
        <p:nvPicPr>
          <p:cNvPr id="5" name="Grafik 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8520" r="2573" b="14196"/>
          <a:stretch/>
        </p:blipFill>
        <p:spPr bwMode="auto">
          <a:xfrm>
            <a:off x="6914289" y="345032"/>
            <a:ext cx="2125890" cy="1118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055" y="4988390"/>
            <a:ext cx="2091526" cy="177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03349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ABOUT NMUN</a:t>
            </a:r>
          </a:p>
        </p:txBody>
      </p:sp>
      <p:sp>
        <p:nvSpPr>
          <p:cNvPr id="4" name="Rechteck 3"/>
          <p:cNvSpPr/>
          <p:nvPr/>
        </p:nvSpPr>
        <p:spPr>
          <a:xfrm>
            <a:off x="457200" y="1574914"/>
            <a:ext cx="8229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participants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: </a:t>
            </a:r>
          </a:p>
          <a:p>
            <a:pPr marL="285750" indent="-285750">
              <a:buFont typeface="Wingdings" charset="2"/>
              <a:buChar char="²"/>
            </a:pPr>
            <a:endParaRPr lang="de-DE" dirty="0"/>
          </a:p>
          <a:p>
            <a:pPr marL="742950" lvl="1" indent="-285750">
              <a:buFont typeface="Wingdings" charset="2"/>
              <a:buChar char="§"/>
            </a:pPr>
            <a:r>
              <a:rPr lang="de-DE" dirty="0"/>
              <a:t>138 Member States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de-DE" dirty="0"/>
              <a:t>50 US States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de-DE" dirty="0"/>
              <a:t>411 Colleges &amp; </a:t>
            </a:r>
            <a:r>
              <a:rPr lang="de-DE" dirty="0" err="1"/>
              <a:t>Universities</a:t>
            </a:r>
            <a:endParaRPr lang="de-DE" dirty="0"/>
          </a:p>
          <a:p>
            <a:pPr marL="742950" lvl="1" indent="-285750">
              <a:buFont typeface="Wingdings" charset="2"/>
              <a:buChar char="§"/>
            </a:pPr>
            <a:endParaRPr lang="de-DE" dirty="0"/>
          </a:p>
          <a:p>
            <a:pPr marL="285750" indent="-285750">
              <a:buFont typeface="Wingdings" charset="2"/>
              <a:buChar char="²"/>
            </a:pPr>
            <a:r>
              <a:rPr lang="de-DE" dirty="0" err="1"/>
              <a:t>Engaging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6,904 Global </a:t>
            </a:r>
            <a:r>
              <a:rPr lang="de-DE" dirty="0" err="1"/>
              <a:t>Citizens</a:t>
            </a:r>
            <a:endParaRPr lang="de-DE" dirty="0"/>
          </a:p>
          <a:p>
            <a:pPr marL="742950" lvl="1" indent="-285750">
              <a:buFont typeface="Wingdings" charset="2"/>
              <a:buChar char="§"/>
            </a:pPr>
            <a:r>
              <a:rPr lang="de-DE" dirty="0"/>
              <a:t>6,239 Student </a:t>
            </a:r>
            <a:r>
              <a:rPr lang="de-DE" dirty="0" err="1"/>
              <a:t>Delegates</a:t>
            </a:r>
            <a:endParaRPr lang="de-DE" dirty="0"/>
          </a:p>
          <a:p>
            <a:pPr marL="742950" lvl="1" indent="-285750">
              <a:buFont typeface="Wingdings" charset="2"/>
              <a:buChar char="§"/>
            </a:pPr>
            <a:r>
              <a:rPr lang="de-DE" dirty="0"/>
              <a:t>457 </a:t>
            </a:r>
            <a:r>
              <a:rPr lang="de-DE" dirty="0" err="1"/>
              <a:t>Faculty</a:t>
            </a:r>
            <a:endParaRPr lang="de-DE" dirty="0"/>
          </a:p>
          <a:p>
            <a:pPr marL="742950" lvl="1" indent="-285750">
              <a:buFont typeface="Wingdings" charset="2"/>
              <a:buChar char="§"/>
            </a:pPr>
            <a:r>
              <a:rPr lang="de-DE" dirty="0"/>
              <a:t>208+ </a:t>
            </a:r>
            <a:r>
              <a:rPr lang="de-DE" dirty="0" err="1"/>
              <a:t>Volunteers</a:t>
            </a:r>
            <a:endParaRPr lang="de-DE" dirty="0"/>
          </a:p>
          <a:p>
            <a:pPr marL="742950" lvl="1" indent="-285750">
              <a:buFont typeface="Wingdings" charset="2"/>
              <a:buChar char="§"/>
            </a:pPr>
            <a:endParaRPr lang="de-DE" dirty="0"/>
          </a:p>
          <a:p>
            <a:pPr marL="285750" indent="-285750">
              <a:buFont typeface="Wingdings" charset="2"/>
              <a:buChar char="²"/>
            </a:pPr>
            <a:r>
              <a:rPr lang="de-DE" dirty="0"/>
              <a:t>Global </a:t>
            </a:r>
            <a:r>
              <a:rPr lang="de-DE" dirty="0" err="1"/>
              <a:t>Diversity</a:t>
            </a:r>
            <a:r>
              <a:rPr lang="de-DE" dirty="0"/>
              <a:t> (59% international)</a:t>
            </a:r>
          </a:p>
          <a:p>
            <a:pPr marL="285750" indent="-285750">
              <a:buFont typeface="Wingdings" charset="2"/>
              <a:buChar char="²"/>
            </a:pPr>
            <a:endParaRPr lang="de-DE" dirty="0"/>
          </a:p>
        </p:txBody>
      </p:sp>
      <p:pic>
        <p:nvPicPr>
          <p:cNvPr id="5" name="Grafik 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8520" r="2573" b="14196"/>
          <a:stretch/>
        </p:blipFill>
        <p:spPr bwMode="auto">
          <a:xfrm>
            <a:off x="6914289" y="345032"/>
            <a:ext cx="2125890" cy="1118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39" y="5021591"/>
            <a:ext cx="2091526" cy="1774311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065" y="1901435"/>
            <a:ext cx="2582447" cy="3228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4553954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WHAT YOU‘LL NEED TO DO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ü"/>
            </a:pPr>
            <a:r>
              <a:rPr lang="de-DE" sz="1800" dirty="0"/>
              <a:t>In </a:t>
            </a:r>
            <a:r>
              <a:rPr lang="de-DE" sz="1800" dirty="0" err="1"/>
              <a:t>case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sickness</a:t>
            </a:r>
            <a:r>
              <a:rPr lang="de-DE" sz="1800" dirty="0"/>
              <a:t> </a:t>
            </a:r>
            <a:r>
              <a:rPr lang="de-DE" sz="1800" dirty="0" err="1"/>
              <a:t>please</a:t>
            </a:r>
            <a:r>
              <a:rPr lang="de-DE" sz="1800" dirty="0"/>
              <a:t> </a:t>
            </a:r>
            <a:r>
              <a:rPr lang="de-DE" sz="1800" dirty="0" err="1"/>
              <a:t>write</a:t>
            </a:r>
            <a:r>
              <a:rPr lang="de-DE" sz="1800" dirty="0"/>
              <a:t> us an email </a:t>
            </a:r>
            <a:r>
              <a:rPr lang="de-DE" sz="1800" dirty="0" err="1"/>
              <a:t>that</a:t>
            </a:r>
            <a:r>
              <a:rPr lang="de-DE" sz="1800" dirty="0"/>
              <a:t> </a:t>
            </a:r>
            <a:r>
              <a:rPr lang="de-DE" sz="1800" dirty="0" err="1"/>
              <a:t>you</a:t>
            </a:r>
            <a:r>
              <a:rPr lang="de-DE" sz="1800" dirty="0"/>
              <a:t> </a:t>
            </a:r>
            <a:r>
              <a:rPr lang="de-DE" sz="1800" dirty="0" err="1"/>
              <a:t>cannot</a:t>
            </a:r>
            <a:r>
              <a:rPr lang="de-DE" sz="1800" dirty="0"/>
              <a:t> </a:t>
            </a:r>
            <a:r>
              <a:rPr lang="de-DE" sz="1800" dirty="0" err="1"/>
              <a:t>attend</a:t>
            </a:r>
            <a:r>
              <a:rPr lang="de-DE" sz="1800" dirty="0"/>
              <a:t> </a:t>
            </a:r>
            <a:r>
              <a:rPr lang="de-DE" sz="1800" dirty="0" err="1"/>
              <a:t>next</a:t>
            </a:r>
            <a:r>
              <a:rPr lang="de-DE" sz="1800" dirty="0"/>
              <a:t> </a:t>
            </a:r>
            <a:r>
              <a:rPr lang="de-DE" sz="1800" dirty="0" err="1"/>
              <a:t>session</a:t>
            </a:r>
            <a:r>
              <a:rPr lang="de-DE" sz="1800" dirty="0"/>
              <a:t>. (</a:t>
            </a:r>
            <a:r>
              <a:rPr lang="de-DE" sz="1800" dirty="0" err="1"/>
              <a:t>We</a:t>
            </a:r>
            <a:r>
              <a:rPr lang="de-DE" sz="1800" dirty="0"/>
              <a:t> will not </a:t>
            </a:r>
            <a:r>
              <a:rPr lang="de-DE" sz="1800" dirty="0" err="1"/>
              <a:t>accept</a:t>
            </a:r>
            <a:r>
              <a:rPr lang="de-DE" sz="1800" dirty="0"/>
              <a:t> </a:t>
            </a:r>
            <a:r>
              <a:rPr lang="de-DE" sz="1800" dirty="0" err="1"/>
              <a:t>unexcused</a:t>
            </a:r>
            <a:r>
              <a:rPr lang="de-DE" sz="1800" dirty="0"/>
              <a:t> </a:t>
            </a:r>
            <a:r>
              <a:rPr lang="de-DE" sz="1800" dirty="0" err="1"/>
              <a:t>absences</a:t>
            </a:r>
            <a:r>
              <a:rPr lang="de-DE" sz="1800" dirty="0"/>
              <a:t>!)</a:t>
            </a:r>
          </a:p>
          <a:p>
            <a:pPr>
              <a:buFont typeface="Wingdings" charset="2"/>
              <a:buChar char="ü"/>
            </a:pPr>
            <a:endParaRPr lang="de-DE" sz="1800" dirty="0"/>
          </a:p>
          <a:p>
            <a:pPr>
              <a:buFont typeface="Wingdings" charset="2"/>
              <a:buChar char="ü"/>
            </a:pP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prepared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pay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NMUN </a:t>
            </a:r>
            <a:r>
              <a:rPr lang="de-DE" sz="1800" dirty="0" err="1"/>
              <a:t>charge</a:t>
            </a:r>
            <a:r>
              <a:rPr lang="de-DE" sz="1800" dirty="0"/>
              <a:t> </a:t>
            </a:r>
            <a:r>
              <a:rPr lang="de-DE" sz="1800" dirty="0" err="1"/>
              <a:t>soon</a:t>
            </a:r>
            <a:r>
              <a:rPr lang="de-DE" sz="1800" dirty="0"/>
              <a:t>. </a:t>
            </a:r>
          </a:p>
          <a:p>
            <a:pPr>
              <a:buFont typeface="Wingdings" charset="2"/>
              <a:buChar char="ü"/>
            </a:pPr>
            <a:endParaRPr lang="de-DE" sz="1800" dirty="0"/>
          </a:p>
          <a:p>
            <a:pPr>
              <a:buFont typeface="Wingdings" charset="2"/>
              <a:buChar char="ü"/>
            </a:pPr>
            <a:r>
              <a:rPr lang="de-DE" sz="1800" dirty="0"/>
              <a:t>Think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people</a:t>
            </a:r>
            <a:r>
              <a:rPr lang="de-DE" sz="1800" dirty="0"/>
              <a:t> </a:t>
            </a:r>
            <a:r>
              <a:rPr lang="de-DE" sz="1800" dirty="0" err="1"/>
              <a:t>who</a:t>
            </a:r>
            <a:r>
              <a:rPr lang="de-DE" sz="1800" dirty="0"/>
              <a:t> </a:t>
            </a:r>
            <a:r>
              <a:rPr lang="de-DE" sz="1800" dirty="0" err="1"/>
              <a:t>might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suitable</a:t>
            </a:r>
            <a:r>
              <a:rPr lang="de-DE" sz="1800" dirty="0"/>
              <a:t> </a:t>
            </a:r>
            <a:r>
              <a:rPr lang="de-DE" sz="1800" dirty="0" err="1"/>
              <a:t>sponsors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remember</a:t>
            </a:r>
            <a:r>
              <a:rPr lang="de-DE" sz="1800" dirty="0"/>
              <a:t> </a:t>
            </a:r>
            <a:r>
              <a:rPr lang="de-DE" sz="1800" dirty="0" err="1"/>
              <a:t>it</a:t>
            </a:r>
            <a:r>
              <a:rPr lang="de-DE" sz="1800" dirty="0"/>
              <a:t> will </a:t>
            </a:r>
            <a:r>
              <a:rPr lang="de-DE" sz="1800" dirty="0" err="1"/>
              <a:t>benefit</a:t>
            </a:r>
            <a:r>
              <a:rPr lang="de-DE" sz="1800" dirty="0"/>
              <a:t> YOU </a:t>
            </a:r>
            <a:r>
              <a:rPr lang="de-DE" sz="1800" dirty="0" err="1"/>
              <a:t>since</a:t>
            </a:r>
            <a:r>
              <a:rPr lang="de-DE" sz="1800" dirty="0"/>
              <a:t> </a:t>
            </a:r>
            <a:r>
              <a:rPr lang="de-DE" sz="1800" dirty="0" err="1"/>
              <a:t>sponsoring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going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reduce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costs</a:t>
            </a:r>
            <a:r>
              <a:rPr lang="de-DE" sz="1800" dirty="0"/>
              <a:t>. </a:t>
            </a:r>
          </a:p>
          <a:p>
            <a:pPr>
              <a:buFont typeface="Wingdings" charset="2"/>
              <a:buChar char="ü"/>
            </a:pPr>
            <a:endParaRPr lang="de-DE" sz="1800" dirty="0"/>
          </a:p>
          <a:p>
            <a:pPr>
              <a:buFont typeface="Wingdings" charset="2"/>
              <a:buChar char="ü"/>
            </a:pPr>
            <a:r>
              <a:rPr lang="de-DE" sz="1800" dirty="0"/>
              <a:t>In </a:t>
            </a:r>
            <a:r>
              <a:rPr lang="de-DE" sz="1800" dirty="0" err="1"/>
              <a:t>case</a:t>
            </a:r>
            <a:r>
              <a:rPr lang="de-DE" sz="1800" dirty="0"/>
              <a:t> </a:t>
            </a:r>
            <a:r>
              <a:rPr lang="de-DE" sz="1800" dirty="0" err="1"/>
              <a:t>you</a:t>
            </a:r>
            <a:r>
              <a:rPr lang="de-DE" sz="1800" dirty="0"/>
              <a:t> do not </a:t>
            </a:r>
            <a:r>
              <a:rPr lang="de-DE" sz="1800" dirty="0" err="1"/>
              <a:t>have</a:t>
            </a:r>
            <a:r>
              <a:rPr lang="de-DE" sz="1800" dirty="0"/>
              <a:t> </a:t>
            </a:r>
            <a:r>
              <a:rPr lang="de-DE" sz="1800" dirty="0" err="1"/>
              <a:t>any</a:t>
            </a:r>
            <a:r>
              <a:rPr lang="de-DE" sz="1800" dirty="0"/>
              <a:t> </a:t>
            </a:r>
            <a:r>
              <a:rPr lang="de-DE" sz="1800" dirty="0" err="1"/>
              <a:t>appropriate</a:t>
            </a:r>
            <a:r>
              <a:rPr lang="de-DE" sz="1800" dirty="0"/>
              <a:t> </a:t>
            </a:r>
            <a:r>
              <a:rPr lang="de-DE" sz="1800" dirty="0" err="1"/>
              <a:t>business</a:t>
            </a:r>
            <a:r>
              <a:rPr lang="de-DE" sz="1800" dirty="0"/>
              <a:t> </a:t>
            </a:r>
            <a:r>
              <a:rPr lang="de-DE" sz="1800" dirty="0" err="1"/>
              <a:t>clothes</a:t>
            </a:r>
            <a:r>
              <a:rPr lang="de-DE" sz="1800" dirty="0"/>
              <a:t> </a:t>
            </a:r>
            <a:r>
              <a:rPr lang="de-DE" sz="1800" dirty="0" err="1"/>
              <a:t>go</a:t>
            </a:r>
            <a:r>
              <a:rPr lang="de-DE" sz="1800" dirty="0"/>
              <a:t> </a:t>
            </a:r>
            <a:r>
              <a:rPr lang="de-DE" sz="1800" dirty="0" err="1"/>
              <a:t>shopping</a:t>
            </a:r>
            <a:r>
              <a:rPr lang="de-DE" sz="1800" dirty="0"/>
              <a:t>. </a:t>
            </a:r>
          </a:p>
          <a:p>
            <a:pPr>
              <a:buFont typeface="Wingdings" charset="2"/>
              <a:buChar char="ü"/>
            </a:pPr>
            <a:endParaRPr lang="de-DE" sz="1800" dirty="0"/>
          </a:p>
          <a:p>
            <a:pPr>
              <a:buFont typeface="Wingdings" charset="2"/>
              <a:buChar char="ü"/>
            </a:pPr>
            <a:r>
              <a:rPr lang="de-DE" sz="1800" dirty="0"/>
              <a:t>HOMEWORK: </a:t>
            </a:r>
            <a:r>
              <a:rPr lang="de-DE" sz="1800" dirty="0" err="1"/>
              <a:t>Have</a:t>
            </a:r>
            <a:r>
              <a:rPr lang="de-DE" sz="1800" dirty="0"/>
              <a:t> a </a:t>
            </a:r>
            <a:r>
              <a:rPr lang="de-DE" sz="1800" dirty="0" err="1"/>
              <a:t>look</a:t>
            </a:r>
            <a:r>
              <a:rPr lang="de-DE" sz="1800" dirty="0"/>
              <a:t> </a:t>
            </a:r>
            <a:r>
              <a:rPr lang="de-DE" sz="1800" dirty="0" err="1"/>
              <a:t>at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Rules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Procedures</a:t>
            </a:r>
            <a:r>
              <a:rPr lang="de-DE" sz="1800" dirty="0"/>
              <a:t> (</a:t>
            </a:r>
            <a:r>
              <a:rPr lang="de-DE" sz="1800" dirty="0" err="1"/>
              <a:t>short</a:t>
            </a:r>
            <a:r>
              <a:rPr lang="de-DE" sz="1800" dirty="0"/>
              <a:t> </a:t>
            </a:r>
            <a:r>
              <a:rPr lang="de-DE" sz="1800" dirty="0" err="1"/>
              <a:t>version</a:t>
            </a:r>
            <a:r>
              <a:rPr lang="de-DE" sz="1800" dirty="0"/>
              <a:t>)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memorise</a:t>
            </a:r>
            <a:r>
              <a:rPr lang="de-DE" sz="1800" dirty="0"/>
              <a:t> </a:t>
            </a:r>
            <a:r>
              <a:rPr lang="de-DE" sz="1800" dirty="0" err="1"/>
              <a:t>them</a:t>
            </a:r>
            <a:r>
              <a:rPr lang="de-DE" sz="1800" dirty="0"/>
              <a:t>!</a:t>
            </a:r>
          </a:p>
          <a:p>
            <a:pPr>
              <a:buFont typeface="Wingdings" charset="2"/>
              <a:buChar char="ü"/>
            </a:pPr>
            <a:endParaRPr lang="de-DE" sz="1800" dirty="0"/>
          </a:p>
          <a:p>
            <a:pPr>
              <a:buFont typeface="Wingdings" charset="2"/>
              <a:buChar char="ü"/>
            </a:pPr>
            <a:r>
              <a:rPr lang="de-DE" sz="1800" dirty="0"/>
              <a:t>HOMEWORK: Print out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membership</a:t>
            </a:r>
            <a:r>
              <a:rPr lang="de-DE" sz="1800" dirty="0"/>
              <a:t> </a:t>
            </a:r>
            <a:r>
              <a:rPr lang="de-DE" sz="1800" dirty="0" err="1"/>
              <a:t>application</a:t>
            </a:r>
            <a:r>
              <a:rPr lang="de-DE" sz="1800" dirty="0"/>
              <a:t> (on </a:t>
            </a:r>
            <a:r>
              <a:rPr lang="de-DE" sz="1800" dirty="0" err="1"/>
              <a:t>our</a:t>
            </a:r>
            <a:r>
              <a:rPr lang="de-DE" sz="1800" dirty="0"/>
              <a:t> </a:t>
            </a:r>
            <a:r>
              <a:rPr lang="de-DE" sz="1800" dirty="0" err="1"/>
              <a:t>website</a:t>
            </a:r>
            <a:r>
              <a:rPr lang="de-DE" sz="1800" dirty="0"/>
              <a:t>)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fill</a:t>
            </a:r>
            <a:r>
              <a:rPr lang="de-DE" sz="1800" dirty="0"/>
              <a:t> </a:t>
            </a:r>
            <a:r>
              <a:rPr lang="de-DE" sz="1800" dirty="0" err="1"/>
              <a:t>it</a:t>
            </a:r>
            <a:r>
              <a:rPr lang="de-DE" sz="1800" dirty="0"/>
              <a:t> out</a:t>
            </a:r>
            <a:r>
              <a:rPr lang="de-DE" sz="1800" dirty="0" smtClean="0"/>
              <a:t>.</a:t>
            </a:r>
          </a:p>
          <a:p>
            <a:pPr>
              <a:buFont typeface="Wingdings" charset="2"/>
              <a:buChar char="ü"/>
            </a:pPr>
            <a:endParaRPr lang="de-DE" sz="1800" dirty="0"/>
          </a:p>
          <a:p>
            <a:pPr>
              <a:buFont typeface="Wingdings" charset="2"/>
              <a:buChar char="ü"/>
            </a:pPr>
            <a:r>
              <a:rPr lang="de-DE" sz="1800" dirty="0" smtClean="0"/>
              <a:t>HOMEWORK: </a:t>
            </a:r>
            <a:r>
              <a:rPr lang="de-DE" sz="1800" dirty="0" err="1" smtClean="0"/>
              <a:t>Like</a:t>
            </a:r>
            <a:r>
              <a:rPr lang="de-DE" sz="1800" dirty="0" smtClean="0"/>
              <a:t> </a:t>
            </a:r>
            <a:r>
              <a:rPr lang="de-DE" sz="1800" dirty="0" err="1" smtClean="0"/>
              <a:t>our</a:t>
            </a:r>
            <a:r>
              <a:rPr lang="de-DE" sz="1800" dirty="0" smtClean="0"/>
              <a:t> Instagram </a:t>
            </a:r>
            <a:r>
              <a:rPr lang="de-DE" sz="1800" dirty="0" err="1" smtClean="0"/>
              <a:t>and</a:t>
            </a:r>
            <a:r>
              <a:rPr lang="de-DE" sz="1800" dirty="0" smtClean="0"/>
              <a:t> Facebook-Profile! (@heidelberglawnmun)</a:t>
            </a:r>
            <a:endParaRPr lang="de-DE" sz="1800" dirty="0"/>
          </a:p>
        </p:txBody>
      </p:sp>
      <p:pic>
        <p:nvPicPr>
          <p:cNvPr id="4" name="Grafik 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8520" r="2573" b="14196"/>
          <a:stretch/>
        </p:blipFill>
        <p:spPr bwMode="auto">
          <a:xfrm>
            <a:off x="6914289" y="345032"/>
            <a:ext cx="2125890" cy="1118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6256519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PASSWORD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800" dirty="0" smtClean="0"/>
              <a:t>On </a:t>
            </a:r>
            <a:r>
              <a:rPr lang="de-DE" sz="1800" dirty="0" err="1" smtClean="0"/>
              <a:t>our</a:t>
            </a:r>
            <a:r>
              <a:rPr lang="de-DE" sz="1800" dirty="0" smtClean="0"/>
              <a:t> </a:t>
            </a:r>
            <a:r>
              <a:rPr lang="de-DE" sz="1800" dirty="0" err="1" smtClean="0"/>
              <a:t>website</a:t>
            </a:r>
            <a:r>
              <a:rPr lang="de-DE" sz="1800" dirty="0" smtClean="0"/>
              <a:t> (www.heidelberg-law-nmun.org): </a:t>
            </a:r>
          </a:p>
          <a:p>
            <a:pPr marL="0" indent="0" algn="ctr">
              <a:buNone/>
            </a:pPr>
            <a:endParaRPr lang="de-DE" sz="1800" dirty="0"/>
          </a:p>
          <a:p>
            <a:pPr marL="0" indent="0" algn="ctr">
              <a:buNone/>
            </a:pPr>
            <a:r>
              <a:rPr lang="de-DE" sz="1800" dirty="0" smtClean="0"/>
              <a:t>„Materialien</a:t>
            </a:r>
            <a:r>
              <a:rPr lang="de-DE" sz="1800" dirty="0" smtClean="0"/>
              <a:t>“ </a:t>
            </a:r>
            <a:r>
              <a:rPr lang="mr-IN" sz="1800" dirty="0" smtClean="0"/>
              <a:t>–</a:t>
            </a:r>
            <a:r>
              <a:rPr lang="de-DE" sz="1800" dirty="0" smtClean="0"/>
              <a:t> „Training Sessions“</a:t>
            </a:r>
            <a:endParaRPr lang="de-DE" sz="1800" dirty="0" smtClean="0"/>
          </a:p>
          <a:p>
            <a:pPr marL="0" indent="0" algn="ctr">
              <a:buNone/>
            </a:pPr>
            <a:endParaRPr lang="de-DE" sz="1800" dirty="0"/>
          </a:p>
          <a:p>
            <a:pPr marL="0" indent="0" algn="ctr">
              <a:buNone/>
            </a:pPr>
            <a:r>
              <a:rPr lang="de-DE" sz="2400" b="1" dirty="0" smtClean="0"/>
              <a:t>PW: „</a:t>
            </a:r>
            <a:r>
              <a:rPr lang="de-DE" sz="2400" b="1" dirty="0" err="1" smtClean="0"/>
              <a:t>NMUNgroupies</a:t>
            </a:r>
            <a:r>
              <a:rPr lang="de-DE" sz="2400" b="1" dirty="0" smtClean="0"/>
              <a:t>“</a:t>
            </a:r>
            <a:endParaRPr lang="de-DE" sz="2400" b="1" dirty="0"/>
          </a:p>
        </p:txBody>
      </p:sp>
      <p:pic>
        <p:nvPicPr>
          <p:cNvPr id="4" name="Grafik 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8520" r="2573" b="14196"/>
          <a:stretch/>
        </p:blipFill>
        <p:spPr bwMode="auto">
          <a:xfrm>
            <a:off x="6914289" y="345032"/>
            <a:ext cx="2125890" cy="1118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5804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Macintosh PowerPoint</Application>
  <PresentationFormat>Bildschirmpräsentation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Welcome Delegation 2019!</vt:lpstr>
      <vt:lpstr>WHO WE ARE</vt:lpstr>
      <vt:lpstr>KEY INFORMATION</vt:lpstr>
      <vt:lpstr>ABOUT NMUN</vt:lpstr>
      <vt:lpstr>ABOUT NMUN</vt:lpstr>
      <vt:lpstr>WHAT YOU‘LL NEED TO DO </vt:lpstr>
      <vt:lpstr>PASSWORD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Delegation 2019!</dc:title>
  <dc:creator>Alia Baltabey</dc:creator>
  <cp:lastModifiedBy>Alia Baltabey</cp:lastModifiedBy>
  <cp:revision>10</cp:revision>
  <dcterms:created xsi:type="dcterms:W3CDTF">2018-10-24T21:07:33Z</dcterms:created>
  <dcterms:modified xsi:type="dcterms:W3CDTF">2018-10-25T13:28:03Z</dcterms:modified>
</cp:coreProperties>
</file>